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olden" charset="1" panose="00000500000000000000"/>
      <p:regular r:id="rId7"/>
    </p:embeddedFont>
    <p:embeddedFont>
      <p:font typeface="The Seasons Light" charset="1" panose="00000000000000000000"/>
      <p:regular r:id="rId8"/>
    </p:embeddedFont>
    <p:embeddedFont>
      <p:font typeface="The Seasons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20448" y="-5158185"/>
            <a:ext cx="36068049" cy="46892371"/>
          </a:xfrm>
          <a:custGeom>
            <a:avLst/>
            <a:gdLst/>
            <a:ahLst/>
            <a:cxnLst/>
            <a:rect r="r" b="b" t="t" l="l"/>
            <a:pathLst>
              <a:path h="46892371" w="36068049">
                <a:moveTo>
                  <a:pt x="0" y="0"/>
                </a:moveTo>
                <a:lnTo>
                  <a:pt x="36068049" y="0"/>
                </a:lnTo>
                <a:lnTo>
                  <a:pt x="36068049" y="46892370"/>
                </a:lnTo>
                <a:lnTo>
                  <a:pt x="0" y="46892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80391" y="3931853"/>
            <a:ext cx="8071218" cy="8857304"/>
          </a:xfrm>
          <a:custGeom>
            <a:avLst/>
            <a:gdLst/>
            <a:ahLst/>
            <a:cxnLst/>
            <a:rect r="r" b="b" t="t" l="l"/>
            <a:pathLst>
              <a:path h="8857304" w="8071218">
                <a:moveTo>
                  <a:pt x="0" y="0"/>
                </a:moveTo>
                <a:lnTo>
                  <a:pt x="8071218" y="0"/>
                </a:lnTo>
                <a:lnTo>
                  <a:pt x="8071218" y="8857304"/>
                </a:lnTo>
                <a:lnTo>
                  <a:pt x="0" y="88573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806454" y="20634085"/>
            <a:ext cx="1819092" cy="3059634"/>
          </a:xfrm>
          <a:custGeom>
            <a:avLst/>
            <a:gdLst/>
            <a:ahLst/>
            <a:cxnLst/>
            <a:rect r="r" b="b" t="t" l="l"/>
            <a:pathLst>
              <a:path h="3059634" w="1819092">
                <a:moveTo>
                  <a:pt x="0" y="0"/>
                </a:moveTo>
                <a:lnTo>
                  <a:pt x="1819092" y="0"/>
                </a:lnTo>
                <a:lnTo>
                  <a:pt x="1819092" y="3059635"/>
                </a:lnTo>
                <a:lnTo>
                  <a:pt x="0" y="30596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08413" y="14002720"/>
            <a:ext cx="19815174" cy="1472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2"/>
              </a:lnSpc>
            </a:pPr>
            <a:r>
              <a:rPr lang="en-US" sz="8702" spc="931">
                <a:solidFill>
                  <a:srgbClr val="C0B2A3"/>
                </a:solidFill>
                <a:latin typeface="Golden"/>
                <a:ea typeface="Golden"/>
                <a:cs typeface="Golden"/>
                <a:sym typeface="Golden"/>
              </a:rPr>
              <a:t>Wwelcome 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63860" y="17126589"/>
            <a:ext cx="17104280" cy="3412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62"/>
              </a:lnSpc>
            </a:pPr>
            <a:r>
              <a:rPr lang="en-US" sz="23854" spc="4770">
                <a:solidFill>
                  <a:srgbClr val="967B5E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75980" y="24063482"/>
            <a:ext cx="16480040" cy="3443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09"/>
              </a:lnSpc>
            </a:pPr>
            <a:r>
              <a:rPr lang="en-US" sz="23897" spc="4779">
                <a:solidFill>
                  <a:srgbClr val="967B5E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DANIEL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735174" y="29798699"/>
            <a:ext cx="28902348" cy="724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64"/>
              </a:lnSpc>
              <a:spcBef>
                <a:spcPct val="0"/>
              </a:spcBef>
            </a:pPr>
            <a:r>
              <a:rPr lang="en-US" sz="8529" spc="1970">
                <a:solidFill>
                  <a:srgbClr val="C0B2A3"/>
                </a:solidFill>
                <a:latin typeface="The Seasons"/>
                <a:ea typeface="The Seasons"/>
                <a:cs typeface="The Seasons"/>
                <a:sym typeface="The Seasons"/>
              </a:rPr>
              <a:t>JUNE 16,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DAGyu0I1iaU</dc:identifier>
  <dcterms:modified xsi:type="dcterms:W3CDTF">2011-08-01T06:04:30Z</dcterms:modified>
  <cp:revision>1</cp:revision>
  <dc:title>White And Brown Floral Wedding Welcome Poster (30 x 40 in)</dc:title>
</cp:coreProperties>
</file>